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1419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2">
          <p15:clr>
            <a:srgbClr val="A4A3A4"/>
          </p15:clr>
        </p15:guide>
        <p15:guide id="2" pos="2805">
          <p15:clr>
            <a:srgbClr val="A4A3A4"/>
          </p15:clr>
        </p15:guide>
        <p15:guide id="3" orient="horz" pos="2933">
          <p15:clr>
            <a:srgbClr val="A4A3A4"/>
          </p15:clr>
        </p15:guide>
        <p15:guide id="4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2"/>
        <p:guide pos="2805"/>
        <p:guide orient="horz" pos="2933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12820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9660" y="1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41349"/>
            <a:ext cx="3012820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9660" y="8841349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2455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Local Instructors can determine whether to train all counselors or only more experienced counselors in all aspects of education benefits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Counselors who are not trained should NOT prepare returns with possible education benefits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Bogart Education Calculator can be used to determine most advantageous education benefit available – note that it does not consider a Sch C business expense alternative. </a:t>
            </a:r>
            <a:endParaRPr/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See instructions and training video at cotaxaide.org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Tuition and Fees deduction expired 12/31/17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T&amp;F material is at the end of the lesson in the event it is extended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Pub 4491-X will advise if T&amp;F deduction is extended</a:t>
            </a:r>
            <a:endParaRPr b="1"/>
          </a:p>
          <a:p>
            <a:pPr marL="171450" marR="0" lvl="0" indent="-952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  <a:p>
            <a:pPr marL="171450" lvl="0" indent="-952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3939660" y="8841349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3939660" y="1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17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84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subTitle" idx="1"/>
          </p:nvPr>
        </p:nvSpPr>
        <p:spPr>
          <a:xfrm>
            <a:off x="530578" y="3000376"/>
            <a:ext cx="7845777" cy="207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en-US" sz="3600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en-US" sz="3600"/>
              <a:t>Tax Year 2018</a:t>
            </a:r>
            <a:endParaRPr sz="3600"/>
          </a:p>
        </p:txBody>
      </p:sp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Education Benefits</a:t>
            </a:r>
            <a:br>
              <a:rPr lang="en-US"/>
            </a:b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077846" y="1707207"/>
            <a:ext cx="9740348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NJ does not allow any educational credits; therefore, education benefits generally only impact the Federal return 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However, depending on method chosen to claim the expenses on the Federal return, it is possible that NJ refund/balance due can be impacted.  Always check combined results to determine best alternative </a:t>
            </a: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Educational Benefits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Noto Sans Symbols</vt:lpstr>
      <vt:lpstr>2018 Templet</vt:lpstr>
      <vt:lpstr>Education Benefits </vt:lpstr>
      <vt:lpstr>NJ Educational Benefits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Benefits </dc:title>
  <dc:creator>kathy</dc:creator>
  <cp:lastModifiedBy>kathy</cp:lastModifiedBy>
  <cp:revision>1</cp:revision>
  <dcterms:modified xsi:type="dcterms:W3CDTF">2018-11-11T14:06:59Z</dcterms:modified>
</cp:coreProperties>
</file>